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71" r:id="rId12"/>
    <p:sldId id="268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286147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Ханты-Мансийского района «Детский сад «Светлячок» д. Шапша».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ПРОЕКТ </a:t>
            </a:r>
            <a: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«День кошек!»</a:t>
            </a:r>
            <a:b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в средней группе «Цветик - </a:t>
            </a:r>
            <a:r>
              <a:rPr lang="ru-RU" sz="4800" b="1" dirty="0" err="1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Семицветик</a:t>
            </a:r>
            <a:r>
              <a:rPr lang="ru-RU" sz="4800" b="1" dirty="0" smtClean="0">
                <a:solidFill>
                  <a:schemeClr val="accent2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»</a:t>
            </a:r>
            <a:endParaRPr lang="ru-RU" sz="4800" b="1" dirty="0">
              <a:solidFill>
                <a:schemeClr val="accent2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715016"/>
            <a:ext cx="2286016" cy="71438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Шапша.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429132"/>
            <a:ext cx="4127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Фатуллаева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Л.А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экологического образования.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2928958"/>
          </a:xfrm>
        </p:spPr>
        <p:txBody>
          <a:bodyPr>
            <a:normAutofit/>
          </a:bodyPr>
          <a:lstStyle/>
          <a:p>
            <a:pPr algn="l" fontAlgn="base"/>
            <a:endParaRPr lang="ru-RU" dirty="0" smtClean="0"/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785794"/>
            <a:ext cx="557216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Подвижная игра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«Воробушки и кот», «Кот и мыши».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на тему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«Домашние животные - наши друзья», «Безопасность при обращении с незнакомыми животными»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среда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Сюжетные картины на тему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«Кошка».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Альбомы для рассматривания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«Домашние животные и их детеныши».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– кошки.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проект день кошек\фото дк\д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032111" cy="2274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проект день кошек\фото дк\дк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643182"/>
            <a:ext cx="3865554" cy="289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6A8A5"/>
              </a:clrFrom>
              <a:clrTo>
                <a:srgbClr val="96A8A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2928958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sz="4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Заключительный</a:t>
            </a:r>
            <a:r>
              <a:rPr lang="en-US" sz="4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4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обобщение результатов.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проекта «День кошек».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фотовыставки «Такие разные кошки»​  с родителями.</a:t>
            </a:r>
          </a:p>
          <a:p>
            <a:pPr lvl="0" algn="l" fontAlgn="base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 «День кошек!»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F:\проект день кошек\фото дк\20210329_14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thumbs.gfycat.com/BleakShamefulBison-size_restric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000372"/>
            <a:ext cx="1785918" cy="2208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2928958"/>
          </a:xfrm>
        </p:spPr>
        <p:txBody>
          <a:bodyPr>
            <a:normAutofit/>
          </a:bodyPr>
          <a:lstStyle/>
          <a:p>
            <a:pPr algn="l" fontAlgn="base"/>
            <a:endParaRPr lang="ru-RU" dirty="0" smtClean="0"/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357166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Итоговое развлечение День кошек!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проект день кошек\фото дк\д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2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проект день кошек\фото дк\д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проект день кошек\фото дк\дк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928934"/>
            <a:ext cx="2684852" cy="357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avatars.mds.yandex.net/get-zen_doc/1945572/pub_5d2e8fa714f98000ac624045_5d2ea13cf8ea6700ad4542ba/scale_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876"/>
            <a:ext cx="3409260" cy="1887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6643734" cy="4643470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</a:t>
            </a:r>
            <a:r>
              <a:rPr lang="ru-RU" sz="4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 детей обогащены и углублены знания о кошке.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Привито чувство ответственности за домашнего питомца.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воспитана любовь к животным.</a:t>
            </a:r>
          </a:p>
          <a:p>
            <a:pPr algn="l"/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жизни детского сада.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атрибутов к проекту, подбор материала (иллюстрации песенки, мультфильмы).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sun9-35.userapi.com/P_s8OBfPJEucwyO9WN9PJS8gpNG_0Sg03tEygg/hzxo6XfdP7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1266" y="1071546"/>
            <a:ext cx="3152734" cy="388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7858180" cy="1500198"/>
          </a:xfrm>
        </p:spPr>
        <p:txBody>
          <a:bodyPr>
            <a:normAutofit fontScale="92500" lnSpcReduction="20000"/>
          </a:bodyPr>
          <a:lstStyle/>
          <a:p>
            <a:endParaRPr lang="ru-RU" sz="4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un9-40.userapi.com/c851424/v851424049/100ee1/UHsYATVI9w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500174"/>
            <a:ext cx="3786214" cy="490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2428868"/>
            <a:ext cx="842968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 проекта: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 детей: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группа.(4-5 лет)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выполнения проекта: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24.02.-1.03.2021г.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Участники проекта: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Дети средней группы, воспитатели, родители.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Место для проведения проекта: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 комната, экологический класс, музыкальный зал.  Деятельность осуществляется в ходе режимных моментов, во время совместной деятельности педагога с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im0-tub-ru.yandex.net/i?id=52e6c72a6d685028e7f4111fd4b2e1ae&amp;ref=rim&amp;n=33&amp;w=400&amp;h=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09" y="285728"/>
            <a:ext cx="419102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528163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 проекта: </a:t>
            </a:r>
            <a:endParaRPr lang="ru-RU" sz="9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представления детей о домашних животных – кошках, воспитать чувства сопереживания ко всему живому и любовь к животным.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марта – это не только первый День весны, но и всемирный день кошек. 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Задачи проекта:</a:t>
            </a:r>
            <a:endParaRPr lang="ru-RU" sz="9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элементарные представления о домашних животных.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Поощрять и поддерживать самостоятельные наблюдения за домашними животными;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Дать представления о потребностях животных для их роста и развития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умение общаться со взрослыми, отвечать на вопросы по прочитанному, вести диалог;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умение общаться со сверстниками в процессе игровой деятельности;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познавательную активность, мышление, воображение, коммуникативные навыки.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43174" y="500042"/>
            <a:ext cx="6286544" cy="3857652"/>
          </a:xfrm>
        </p:spPr>
        <p:txBody>
          <a:bodyPr>
            <a:noAutofit/>
          </a:bodyPr>
          <a:lstStyle/>
          <a:p>
            <a:pPr fontAlgn="base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Первого марта, отмечается мало кому известный, но все же официально  зарегистрированный праздник – Всемирный день кошек. Мы в средней группе решили организовать проект, посвященный кошкам и котам, целью которого стало воспитание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детях бережного отношения к братьям нашим меньшим,  и провести этот день в духе мартовских котов. 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ds02.infourok.ru/uploads/ex/0776/0003012d-1ed84a91/2/hello_html_m2d198b6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130882" cy="257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4071966" cy="28575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3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ru-RU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детьми, как можно ухаживать за домашними животными.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Привитие детям любви и бережного отношения к животным.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9458" name="AutoShape 2" descr="https://wikitranslate.org/w/images/9/99/Cat_with_a_mous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wikitranslate.org/w/images/9/99/Cat_with_a_mous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wikitranslate.org/w/images/9/99/Cat_with_a_mous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wikitranslate.org/w/images/9/99/Cat_with_a_mous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s://avatars.mds.yandex.net/get-zen_doc/1945572/pub_5d2e8fa714f98000ac624045_5d2ea13cf8ea6700ad4542ba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14290"/>
            <a:ext cx="3226432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1857365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2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Чтение сказок.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Подбор фотографий для оформления выставки.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Желание родителей завести домашнего питомца.</a:t>
            </a:r>
          </a:p>
          <a:p>
            <a:pPr lvl="0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https://sun9-74.userapi.com/c858416/v858416889/12fff2/1aLAUWTOny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143116"/>
            <a:ext cx="3071834" cy="409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7786742" cy="3071834"/>
          </a:xfrm>
        </p:spPr>
        <p:txBody>
          <a:bodyPr>
            <a:normAutofit fontScale="85000" lnSpcReduction="10000"/>
          </a:bodyPr>
          <a:lstStyle/>
          <a:p>
            <a:pPr algn="l" fontAlgn="base"/>
            <a:r>
              <a:rPr lang="ru-RU" sz="39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Подготовительный​</a:t>
            </a:r>
            <a:r>
              <a:rPr lang="ru-RU" sz="3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9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научной и художественной литературы, иллюстрированного материала по теме​</a:t>
            </a:r>
          </a:p>
          <a:p>
            <a:pPr lvl="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плана проекта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РППС​</a:t>
            </a:r>
          </a:p>
          <a:p>
            <a:pPr lvl="0" algn="l" fontAlgn="base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интереса у участников проекта</a:t>
            </a:r>
            <a:r>
              <a:rPr lang="ru-RU" dirty="0" smtClean="0"/>
              <a:t>​</a:t>
            </a:r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357166"/>
            <a:ext cx="49292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8286808" cy="2428892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ru-RU" sz="39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Основной</a:t>
            </a:r>
            <a:r>
              <a:rPr lang="en-US" sz="3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3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9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Проведение,  дидактических игр, бесед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fontAlgn="base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литературой, рассматривание иллюстраций,</a:t>
            </a:r>
          </a:p>
          <a:p>
            <a:pPr lvl="0" algn="l" fontAlgn="base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картин, чтение и рассматривание энциклопедий ​</a:t>
            </a:r>
          </a:p>
          <a:p>
            <a:pPr lvl="0" algn="l" fontAlgn="base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работ по 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.​</a:t>
            </a:r>
          </a:p>
          <a:p>
            <a:pPr lvl="0" algn="l" fontAlgn="base"/>
            <a:endParaRPr lang="ru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https://pbs.twimg.com/media/DQeOyQ6W0AET8w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5021776" y="2143117"/>
            <a:ext cx="4122224" cy="2621734"/>
          </a:xfrm>
          <a:prstGeom prst="rect">
            <a:avLst/>
          </a:prstGeom>
          <a:noFill/>
        </p:spPr>
      </p:pic>
      <p:pic>
        <p:nvPicPr>
          <p:cNvPr id="17412" name="Picture 4" descr="https://img1.liveinternet.ru/images/attach/d/0/136/680/136680973_5062_o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54104"/>
            <a:ext cx="4357718" cy="3285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5715040" cy="414340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развитие. </a:t>
            </a:r>
            <a:endParaRPr lang="ru-RU" sz="6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Наблюдения за котенком. </a:t>
            </a:r>
          </a:p>
          <a:p>
            <a:pPr algn="l"/>
            <a:r>
              <a:rPr lang="ru-RU" sz="4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«Кошка в жизни человека»</a:t>
            </a:r>
          </a:p>
          <a:p>
            <a:pPr algn="l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6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Рассказывание детей на тему: «Мое любимое животное», «Описание кошки» (игрушка),  Рассматривание картины «Кошка с котятами».</a:t>
            </a:r>
          </a:p>
          <a:p>
            <a:pPr algn="l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2" name="Picture 4" descr="https://1.bp.blogspot.com/-GCkpeBjZCf4/XogfyXAfaZI/AAAAAAAALOk/cUmBwLnMb1AZBKgh7XC_TNqppo8NfDLVQCLcBGAsYHQ/s1600/%25C2%25AB%25D0%259A%25D0%25BE%25D1%2588%25D0%25BA%25D0%25B0%2B%25D1%2581%2B%25D0%25BA%25D0%25BE%25D1%2582%25D1%258F%25D1%2582%25D0%25B0%25D0%25BC%25D0%25B8%25C2%25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42"/>
            <a:ext cx="3278981" cy="23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rawpixel.com/s3fs-private/rawpixel_images/website_content/v567-mynt-doodles-01_1.jpg?w=800&amp;dpr=1&amp;fit=default&amp;crop=default&amp;q=65&amp;vib=3&amp;con=3&amp;usm=15&amp;bg=F4F4F3&amp;ixlib=js-2.2.1&amp;s=dd6ec9a628c18277d7390c2aa2e3ff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6143668" cy="235745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4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И. Чапек «Приключение песика и кошечки», В. </a:t>
            </a:r>
            <a:r>
              <a:rPr lang="ru-RU" sz="4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«Кто сказал мяу», С. Маршак «Кошкин дом», К. Ушинский «Васька», Н. Носов «Живая шляпа».</a:t>
            </a:r>
          </a:p>
          <a:p>
            <a:pPr algn="l"/>
            <a:r>
              <a:rPr lang="ru-RU" sz="4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«Моя кошечка».</a:t>
            </a:r>
          </a:p>
          <a:p>
            <a:pPr algn="l"/>
            <a:r>
              <a:rPr lang="ru-RU" sz="4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«Мячики для котят».</a:t>
            </a:r>
          </a:p>
          <a:p>
            <a:pPr algn="l"/>
            <a:r>
              <a:rPr lang="ru-RU" sz="49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«Бантик для киски».</a:t>
            </a:r>
          </a:p>
          <a:p>
            <a:endParaRPr lang="ru-RU" dirty="0"/>
          </a:p>
        </p:txBody>
      </p:sp>
      <p:pic>
        <p:nvPicPr>
          <p:cNvPr id="7170" name="Picture 2" descr="https://ds05.infourok.ru/uploads/ex/0b4f/0010ad1e-20fdf13f/hello_html_m42231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28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F:\проект день кошек\фото дк\20210305_140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3116"/>
            <a:ext cx="2357455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https://www.deafworld.ru/forum/uploads/monthly_2019_12/738836250_.jpg.c6a0853d45146b239c7af01ab3fc1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786058"/>
            <a:ext cx="3399775" cy="247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189</Words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казенное дошкольное образовательное учреждение Ханты-Мансийского района «Детский сад «Светлячок» д. Шапша».  ПРОЕКТ  «День кошек!» в средней группе «Цветик - Семицветик»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«День кошек!» в средней группе «Цветик - Семицветик»</dc:title>
  <dc:creator>Детский сад</dc:creator>
  <cp:lastModifiedBy>DS2</cp:lastModifiedBy>
  <cp:revision>25</cp:revision>
  <dcterms:created xsi:type="dcterms:W3CDTF">2021-03-29T06:06:33Z</dcterms:created>
  <dcterms:modified xsi:type="dcterms:W3CDTF">2021-03-31T05:34:07Z</dcterms:modified>
</cp:coreProperties>
</file>